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72" r:id="rId9"/>
    <p:sldId id="271" r:id="rId10"/>
    <p:sldId id="263" r:id="rId11"/>
    <p:sldId id="261" r:id="rId12"/>
    <p:sldId id="262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BE6B-BD53-47E3-BC44-37678E0251C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014E-343B-43D5-BC3C-9FC0508FF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3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BE6B-BD53-47E3-BC44-37678E0251C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014E-343B-43D5-BC3C-9FC0508FF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BE6B-BD53-47E3-BC44-37678E0251C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014E-343B-43D5-BC3C-9FC0508FF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6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BE6B-BD53-47E3-BC44-37678E0251C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014E-343B-43D5-BC3C-9FC0508FF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BE6B-BD53-47E3-BC44-37678E0251C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014E-343B-43D5-BC3C-9FC0508FF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BE6B-BD53-47E3-BC44-37678E0251C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014E-343B-43D5-BC3C-9FC0508FF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9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BE6B-BD53-47E3-BC44-37678E0251C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014E-343B-43D5-BC3C-9FC0508FF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8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BE6B-BD53-47E3-BC44-37678E0251C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014E-343B-43D5-BC3C-9FC0508FF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0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BE6B-BD53-47E3-BC44-37678E0251C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014E-343B-43D5-BC3C-9FC0508FF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9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BE6B-BD53-47E3-BC44-37678E0251C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014E-343B-43D5-BC3C-9FC0508FF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1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BE6B-BD53-47E3-BC44-37678E0251C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014E-343B-43D5-BC3C-9FC0508FF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4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BE6B-BD53-47E3-BC44-37678E0251C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B014E-343B-43D5-BC3C-9FC0508FF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8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Police Precincts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2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" y="101808"/>
            <a:ext cx="9316529" cy="65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7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2" y="914399"/>
            <a:ext cx="11024558" cy="551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2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805" y="497022"/>
            <a:ext cx="11866080" cy="567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7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9" y="534045"/>
            <a:ext cx="11062563" cy="57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682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2" y="595224"/>
            <a:ext cx="11730636" cy="554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06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4" y="1214054"/>
            <a:ext cx="10327736" cy="48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57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sally po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1" y="656062"/>
            <a:ext cx="11508596" cy="54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7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sally po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04" y="210584"/>
            <a:ext cx="9450733" cy="628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4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39" y="365125"/>
            <a:ext cx="11098148" cy="62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8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sally po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95" y="483079"/>
            <a:ext cx="8430022" cy="63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5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84" y="365125"/>
            <a:ext cx="9031857" cy="60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9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07" y="189781"/>
            <a:ext cx="9129230" cy="652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sally po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32" y="155274"/>
            <a:ext cx="8902460" cy="66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87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79" y="793841"/>
            <a:ext cx="8568934" cy="568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0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14" y="1224951"/>
            <a:ext cx="8911522" cy="54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07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92" y="241549"/>
            <a:ext cx="8526316" cy="64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65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Police Precincts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Police Precints </dc:title>
  <dc:creator>Scanlon, Sean</dc:creator>
  <cp:lastModifiedBy>Scanlon, Sean</cp:lastModifiedBy>
  <cp:revision>20</cp:revision>
  <dcterms:created xsi:type="dcterms:W3CDTF">2019-04-03T16:40:20Z</dcterms:created>
  <dcterms:modified xsi:type="dcterms:W3CDTF">2019-04-03T19:06:24Z</dcterms:modified>
</cp:coreProperties>
</file>